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709"/>
  </p:normalViewPr>
  <p:slideViewPr>
    <p:cSldViewPr snapToGrid="0" snapToObjects="1">
      <p:cViewPr varScale="1">
        <p:scale>
          <a:sx n="101" d="100"/>
          <a:sy n="101" d="100"/>
        </p:scale>
        <p:origin x="77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039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339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5179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126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923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606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685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964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4396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347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dirty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6729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3228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639D0FD-CAC5-7C47-A673-79BA97B307ED}"/>
              </a:ext>
            </a:extLst>
          </p:cNvPr>
          <p:cNvSpPr/>
          <p:nvPr/>
        </p:nvSpPr>
        <p:spPr>
          <a:xfrm>
            <a:off x="248016" y="1876316"/>
            <a:ext cx="6361969" cy="16838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endParaRPr kumimoji="1" lang="en-US" altLang="ja-JP" sz="1100" smtClean="0"/>
          </a:p>
          <a:p>
            <a:r>
              <a:rPr kumimoji="1" lang="ja-JP" altLang="en-US" sz="1100" smtClean="0"/>
              <a:t>（学校名）の（氏名）と申します。本日は、（用件）についてご相談・お願いがあり、お電話いたしました。</a:t>
            </a:r>
            <a:endParaRPr kumimoji="1" lang="en-US" altLang="ja-JP" sz="1100" smtClean="0"/>
          </a:p>
          <a:p>
            <a:endParaRPr kumimoji="1" lang="en-US" altLang="ja-JP" sz="1100" smtClean="0"/>
          </a:p>
          <a:p>
            <a:r>
              <a:rPr kumimoji="1" lang="ja-JP" altLang="en-US" sz="1100" smtClean="0"/>
              <a:t>●担当者名が分かる場合</a:t>
            </a:r>
            <a:endParaRPr kumimoji="1" lang="en-US" altLang="ja-JP" sz="1100"/>
          </a:p>
          <a:p>
            <a:r>
              <a:rPr kumimoji="1" lang="ja-JP" altLang="en-US" sz="1100" smtClean="0"/>
              <a:t>（担当者名）さまはいらっしゃいますか？</a:t>
            </a:r>
            <a:endParaRPr kumimoji="1" lang="en-US" altLang="ja-JP" sz="1100" smtClean="0"/>
          </a:p>
          <a:p>
            <a:endParaRPr kumimoji="1" lang="en-US" altLang="ja-JP" sz="1100" smtClean="0"/>
          </a:p>
          <a:p>
            <a:r>
              <a:rPr kumimoji="1" lang="ja-JP" altLang="en-US" sz="1100" smtClean="0"/>
              <a:t>●担当者名が分からない場合</a:t>
            </a:r>
            <a:endParaRPr kumimoji="1" lang="en-US" altLang="ja-JP" sz="1100" smtClean="0"/>
          </a:p>
          <a:p>
            <a:r>
              <a:rPr kumimoji="1" lang="ja-JP" altLang="en-US" sz="1100" smtClean="0"/>
              <a:t>この件について、どなたかにお話ししたいのですが、おつなぎいただけますでしょうか？</a:t>
            </a:r>
            <a:endParaRPr kumimoji="1" lang="en-US" altLang="ja-JP" sz="1100" smtClean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78CE09F-56AB-924E-84C4-AA4D8FD61A21}"/>
              </a:ext>
            </a:extLst>
          </p:cNvPr>
          <p:cNvSpPr/>
          <p:nvPr/>
        </p:nvSpPr>
        <p:spPr>
          <a:xfrm>
            <a:off x="0" y="0"/>
            <a:ext cx="6860127" cy="6010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smtClean="0">
                <a:solidFill>
                  <a:schemeClr val="bg1"/>
                </a:solidFill>
                <a:latin typeface="+mn-ea"/>
              </a:rPr>
              <a:t>電話のかけ方、メールの書き方</a:t>
            </a:r>
            <a:endParaRPr kumimoji="1" lang="ja-JP" altLang="en-US" sz="2800" b="1">
              <a:solidFill>
                <a:schemeClr val="bg1"/>
              </a:solidFill>
              <a:latin typeface="+mn-ea"/>
            </a:endParaRPr>
          </a:p>
        </p:txBody>
      </p:sp>
      <p:sp>
        <p:nvSpPr>
          <p:cNvPr id="8" name="角丸四角形 7">
            <a:extLst>
              <a:ext uri="{FF2B5EF4-FFF2-40B4-BE49-F238E27FC236}">
                <a16:creationId xmlns:a16="http://schemas.microsoft.com/office/drawing/2014/main" id="{6B393B0E-1D43-CA48-B4FF-74D2C8CAB006}"/>
              </a:ext>
            </a:extLst>
          </p:cNvPr>
          <p:cNvSpPr/>
          <p:nvPr/>
        </p:nvSpPr>
        <p:spPr>
          <a:xfrm>
            <a:off x="312963" y="1691881"/>
            <a:ext cx="2433722" cy="3534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smtClean="0"/>
              <a:t>電話のかけ方</a:t>
            </a:r>
            <a:endParaRPr kumimoji="1" lang="ja-JP" altLang="en-US" sz="1600" b="1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05E4BCA-DFAE-C949-BF6B-90DAB5B20E54}"/>
              </a:ext>
            </a:extLst>
          </p:cNvPr>
          <p:cNvSpPr txBox="1"/>
          <p:nvPr/>
        </p:nvSpPr>
        <p:spPr>
          <a:xfrm>
            <a:off x="1197882" y="661618"/>
            <a:ext cx="44664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smtClean="0">
                <a:solidFill>
                  <a:schemeClr val="accent1"/>
                </a:solidFill>
              </a:rPr>
              <a:t>円滑なコミュニケーションを目指しましょう！</a:t>
            </a:r>
            <a:endParaRPr kumimoji="1" lang="ja-JP" altLang="en-US" sz="1400" b="1">
              <a:solidFill>
                <a:schemeClr val="accent1"/>
              </a:solidFill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3460902-C5EF-6047-A2E4-961596892383}"/>
              </a:ext>
            </a:extLst>
          </p:cNvPr>
          <p:cNvSpPr txBox="1"/>
          <p:nvPr/>
        </p:nvSpPr>
        <p:spPr>
          <a:xfrm>
            <a:off x="187321" y="1028273"/>
            <a:ext cx="6487611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ja-JP" altLang="en-US" sz="1050" smtClean="0"/>
              <a:t>学校外の人に相談、お願いするときには、相手の時間を割いてもらうということを意識しましょう。</a:t>
            </a:r>
            <a:endParaRPr kumimoji="1" lang="en-US" altLang="ja-JP" sz="1050" smtClean="0"/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ja-JP" altLang="en-US" sz="1050" smtClean="0"/>
              <a:t>自分のやりたいことをしっかりと説明</a:t>
            </a:r>
            <a:r>
              <a:rPr kumimoji="1" lang="en-US" altLang="ja-JP" sz="1050" smtClean="0"/>
              <a:t>j</a:t>
            </a:r>
            <a:r>
              <a:rPr kumimoji="1" lang="ja-JP" altLang="en-US" sz="1050" smtClean="0"/>
              <a:t>し、丁寧にお願いすることが大切です。</a:t>
            </a:r>
            <a:endParaRPr kumimoji="1" lang="ja-JP" altLang="en-US" sz="1050"/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B639D0FD-CAC5-7C47-A673-79BA97B307ED}"/>
              </a:ext>
            </a:extLst>
          </p:cNvPr>
          <p:cNvSpPr/>
          <p:nvPr/>
        </p:nvSpPr>
        <p:spPr>
          <a:xfrm>
            <a:off x="248016" y="3723593"/>
            <a:ext cx="6361969" cy="198274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 sz="1100" smtClean="0"/>
              <a:t>本日は（用件）について教えていただきたく、お電話いたしました。</a:t>
            </a:r>
            <a:endParaRPr kumimoji="1" lang="en-US" altLang="ja-JP" sz="1100" smtClean="0"/>
          </a:p>
          <a:p>
            <a:endParaRPr kumimoji="1" lang="en-US" altLang="ja-JP" sz="1100" smtClean="0"/>
          </a:p>
          <a:p>
            <a:r>
              <a:rPr kumimoji="1" lang="ja-JP" altLang="en-US" sz="1100" smtClean="0"/>
              <a:t>～電話するに至った経緯を説明～</a:t>
            </a:r>
            <a:endParaRPr kumimoji="1" lang="en-US" altLang="ja-JP" sz="1100" smtClean="0"/>
          </a:p>
          <a:p>
            <a:endParaRPr kumimoji="1" lang="en-US" altLang="ja-JP" sz="1100" smtClean="0"/>
          </a:p>
          <a:p>
            <a:r>
              <a:rPr kumimoji="1" lang="ja-JP" altLang="en-US" sz="1100" smtClean="0"/>
              <a:t>直接会ってお話したいのですが、例えば（日付）にお会いすることはできますでしょうか？</a:t>
            </a:r>
            <a:endParaRPr kumimoji="1" lang="en-US" altLang="ja-JP" sz="1100" smtClean="0"/>
          </a:p>
          <a:p>
            <a:endParaRPr kumimoji="1" lang="en-US" altLang="ja-JP" sz="1100"/>
          </a:p>
          <a:p>
            <a:r>
              <a:rPr kumimoji="1" lang="ja-JP" altLang="en-US" sz="1100" smtClean="0"/>
              <a:t>●</a:t>
            </a:r>
            <a:r>
              <a:rPr kumimoji="1" lang="en-US" altLang="ja-JP" sz="1100" smtClean="0"/>
              <a:t>OK</a:t>
            </a:r>
            <a:r>
              <a:rPr kumimoji="1" lang="ja-JP" altLang="en-US" sz="1100" smtClean="0"/>
              <a:t>なら</a:t>
            </a:r>
            <a:endParaRPr kumimoji="1" lang="en-US" altLang="ja-JP" sz="1100" smtClean="0"/>
          </a:p>
          <a:p>
            <a:r>
              <a:rPr kumimoji="1" lang="ja-JP" altLang="en-US" sz="1100" smtClean="0"/>
              <a:t>お忙しいところ、ありがとうございます。では、よろしくお願いいたします。</a:t>
            </a:r>
            <a:endParaRPr kumimoji="1" lang="en-US" altLang="ja-JP" sz="1100" smtClean="0"/>
          </a:p>
          <a:p>
            <a:endParaRPr kumimoji="1" lang="en-US" altLang="ja-JP" sz="1100" smtClean="0"/>
          </a:p>
          <a:p>
            <a:r>
              <a:rPr kumimoji="1" lang="ja-JP" altLang="en-US" sz="1100" smtClean="0"/>
              <a:t>●</a:t>
            </a:r>
            <a:r>
              <a:rPr kumimoji="1" lang="en-US" altLang="ja-JP" sz="1100" smtClean="0"/>
              <a:t>NG</a:t>
            </a:r>
            <a:r>
              <a:rPr kumimoji="1" lang="ja-JP" altLang="en-US" sz="1100" smtClean="0"/>
              <a:t>なら</a:t>
            </a:r>
            <a:endParaRPr kumimoji="1" lang="en-US" altLang="ja-JP" sz="1100" smtClean="0"/>
          </a:p>
          <a:p>
            <a:r>
              <a:rPr kumimoji="1" lang="ja-JP" altLang="en-US" sz="1100" smtClean="0"/>
              <a:t>お忙しいところご対応いただき、ありがとうございます。失礼いたします。</a:t>
            </a:r>
            <a:endParaRPr kumimoji="1" lang="en-US" altLang="ja-JP" sz="1100" smtClean="0"/>
          </a:p>
        </p:txBody>
      </p:sp>
      <p:sp>
        <p:nvSpPr>
          <p:cNvPr id="3" name="二等辺三角形 2"/>
          <p:cNvSpPr/>
          <p:nvPr/>
        </p:nvSpPr>
        <p:spPr>
          <a:xfrm rot="10800000">
            <a:off x="3240628" y="3534474"/>
            <a:ext cx="376744" cy="214806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B639D0FD-CAC5-7C47-A673-79BA97B307ED}"/>
              </a:ext>
            </a:extLst>
          </p:cNvPr>
          <p:cNvSpPr/>
          <p:nvPr/>
        </p:nvSpPr>
        <p:spPr>
          <a:xfrm>
            <a:off x="865728" y="6671739"/>
            <a:ext cx="5744257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kumimoji="1" lang="ja-JP" altLang="en-US" sz="1100" smtClean="0"/>
              <a:t>訪問のお願い（●●高校 田中）</a:t>
            </a:r>
            <a:endParaRPr kumimoji="1" lang="en-US" altLang="ja-JP" sz="1100"/>
          </a:p>
        </p:txBody>
      </p:sp>
      <p:sp>
        <p:nvSpPr>
          <p:cNvPr id="38" name="角丸四角形 37">
            <a:extLst>
              <a:ext uri="{FF2B5EF4-FFF2-40B4-BE49-F238E27FC236}">
                <a16:creationId xmlns:a16="http://schemas.microsoft.com/office/drawing/2014/main" id="{6B393B0E-1D43-CA48-B4FF-74D2C8CAB006}"/>
              </a:ext>
            </a:extLst>
          </p:cNvPr>
          <p:cNvSpPr/>
          <p:nvPr/>
        </p:nvSpPr>
        <p:spPr>
          <a:xfrm>
            <a:off x="312963" y="5899960"/>
            <a:ext cx="2433722" cy="3534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smtClean="0"/>
              <a:t>メールの書き方</a:t>
            </a:r>
            <a:endParaRPr kumimoji="1" lang="ja-JP" altLang="en-US" sz="1600" b="1"/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B639D0FD-CAC5-7C47-A673-79BA97B307ED}"/>
              </a:ext>
            </a:extLst>
          </p:cNvPr>
          <p:cNvSpPr/>
          <p:nvPr/>
        </p:nvSpPr>
        <p:spPr>
          <a:xfrm>
            <a:off x="248016" y="6997884"/>
            <a:ext cx="6361969" cy="25580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 sz="1100" b="1" smtClean="0"/>
              <a:t>（本文）</a:t>
            </a:r>
            <a:endParaRPr kumimoji="1" lang="en-US" altLang="ja-JP" sz="1100" b="1" smtClean="0"/>
          </a:p>
          <a:p>
            <a:r>
              <a:rPr kumimoji="1" lang="ja-JP" altLang="en-US" sz="1100" smtClean="0"/>
              <a:t>株式会社（会社名）（相手氏名）様</a:t>
            </a:r>
            <a:endParaRPr kumimoji="1" lang="en-US" altLang="ja-JP" sz="1100" smtClean="0"/>
          </a:p>
          <a:p>
            <a:endParaRPr kumimoji="1" lang="en-US" altLang="ja-JP" sz="1100" smtClean="0"/>
          </a:p>
          <a:p>
            <a:r>
              <a:rPr kumimoji="1" lang="ja-JP" altLang="en-US" sz="1100"/>
              <a:t>突然のメールで失礼します</a:t>
            </a:r>
            <a:r>
              <a:rPr kumimoji="1" lang="ja-JP" altLang="en-US" sz="1100" smtClean="0"/>
              <a:t>。●●高校の（名前）と</a:t>
            </a:r>
            <a:r>
              <a:rPr kumimoji="1" lang="ja-JP" altLang="en-US" sz="1100"/>
              <a:t>申します。</a:t>
            </a:r>
            <a:endParaRPr kumimoji="1" lang="en-US" altLang="ja-JP" sz="1100" smtClean="0"/>
          </a:p>
          <a:p>
            <a:r>
              <a:rPr kumimoji="1" lang="ja-JP" altLang="en-US" sz="1100" smtClean="0"/>
              <a:t>私は、現在、△△という授業で「　　　　　　　　」というプロジェクトを企画しています。このプロジェクトでは、●●ということを実現したいと思っています。</a:t>
            </a:r>
            <a:endParaRPr kumimoji="1" lang="en-US" altLang="ja-JP" sz="1100"/>
          </a:p>
          <a:p>
            <a:endParaRPr kumimoji="1" lang="en-US" altLang="ja-JP" sz="1100" smtClean="0"/>
          </a:p>
          <a:p>
            <a:r>
              <a:rPr kumimoji="1" lang="ja-JP" altLang="en-US" sz="1100" smtClean="0"/>
              <a:t>もし可能であれば、一度ご相談に乗っていただけませんでしょうか。</a:t>
            </a:r>
            <a:endParaRPr kumimoji="1" lang="en-US" altLang="ja-JP" sz="1100" smtClean="0"/>
          </a:p>
          <a:p>
            <a:r>
              <a:rPr kumimoji="1" lang="ja-JP" altLang="en-US" sz="1100" smtClean="0"/>
              <a:t>こちらの都合で申し訳ありませんが、以下の時間で訪問できると幸いです。</a:t>
            </a:r>
            <a:endParaRPr kumimoji="1" lang="en-US" altLang="ja-JP" sz="1100" smtClean="0"/>
          </a:p>
          <a:p>
            <a:r>
              <a:rPr kumimoji="1" lang="ja-JP" altLang="en-US" sz="1100" smtClean="0"/>
              <a:t>●月●日（曜日）　</a:t>
            </a:r>
            <a:r>
              <a:rPr kumimoji="1" lang="en-US" altLang="ja-JP" sz="1100" smtClean="0"/>
              <a:t>10:00</a:t>
            </a:r>
            <a:r>
              <a:rPr kumimoji="1" lang="ja-JP" altLang="en-US" sz="1100" smtClean="0"/>
              <a:t>～</a:t>
            </a:r>
            <a:r>
              <a:rPr kumimoji="1" lang="en-US" altLang="ja-JP" sz="1100" smtClean="0"/>
              <a:t>11:00</a:t>
            </a:r>
          </a:p>
          <a:p>
            <a:endParaRPr kumimoji="1" lang="en-US" altLang="ja-JP" sz="1100" smtClean="0"/>
          </a:p>
          <a:p>
            <a:r>
              <a:rPr kumimoji="1" lang="ja-JP" altLang="en-US" sz="1100" smtClean="0"/>
              <a:t>お忙しいところ恐れ入りますが、よろしくお願いいたします。</a:t>
            </a:r>
            <a:endParaRPr kumimoji="1" lang="en-US" altLang="ja-JP" sz="1100" smtClean="0"/>
          </a:p>
          <a:p>
            <a:r>
              <a:rPr kumimoji="1" lang="en-US" altLang="ja-JP" sz="1100" smtClean="0"/>
              <a:t>===</a:t>
            </a:r>
            <a:endParaRPr kumimoji="1" lang="en-US" altLang="ja-JP" sz="1100"/>
          </a:p>
          <a:p>
            <a:r>
              <a:rPr kumimoji="1" lang="ja-JP" altLang="en-US" sz="1100" smtClean="0"/>
              <a:t>●●高校　田中太郎</a:t>
            </a:r>
            <a:endParaRPr kumimoji="1" lang="en-US" altLang="ja-JP" sz="1100" smtClean="0"/>
          </a:p>
          <a:p>
            <a:r>
              <a:rPr kumimoji="1" lang="ja-JP" altLang="en-US" sz="1100" smtClean="0"/>
              <a:t>メールアドレス　</a:t>
            </a:r>
            <a:r>
              <a:rPr kumimoji="1" lang="en-US" altLang="ja-JP" sz="1100" smtClean="0"/>
              <a:t>abc@abc.co.jp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B639D0FD-CAC5-7C47-A673-79BA97B307ED}"/>
              </a:ext>
            </a:extLst>
          </p:cNvPr>
          <p:cNvSpPr/>
          <p:nvPr/>
        </p:nvSpPr>
        <p:spPr>
          <a:xfrm>
            <a:off x="865728" y="6345595"/>
            <a:ext cx="5744255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kumimoji="1" lang="en-US" altLang="ja-JP" sz="1100" smtClean="0"/>
              <a:t>aaaa@aaaa.co.jp</a:t>
            </a:r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B639D0FD-CAC5-7C47-A673-79BA97B307ED}"/>
              </a:ext>
            </a:extLst>
          </p:cNvPr>
          <p:cNvSpPr/>
          <p:nvPr/>
        </p:nvSpPr>
        <p:spPr>
          <a:xfrm>
            <a:off x="248017" y="6345595"/>
            <a:ext cx="497062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kumimoji="1" lang="ja-JP" altLang="en-US" sz="1100" b="1" smtClean="0"/>
              <a:t>宛先</a:t>
            </a:r>
            <a:endParaRPr kumimoji="1" lang="en-US" altLang="ja-JP" sz="1100" b="1" smtClean="0"/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B639D0FD-CAC5-7C47-A673-79BA97B307ED}"/>
              </a:ext>
            </a:extLst>
          </p:cNvPr>
          <p:cNvSpPr/>
          <p:nvPr/>
        </p:nvSpPr>
        <p:spPr>
          <a:xfrm>
            <a:off x="248017" y="6671739"/>
            <a:ext cx="497062" cy="2616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r>
              <a:rPr kumimoji="1" lang="ja-JP" altLang="en-US" sz="1100" b="1" smtClean="0"/>
              <a:t>件名</a:t>
            </a:r>
            <a:endParaRPr kumimoji="1" lang="en-US" altLang="ja-JP" sz="1100" b="1" smtClean="0"/>
          </a:p>
        </p:txBody>
      </p:sp>
      <p:sp>
        <p:nvSpPr>
          <p:cNvPr id="20" name="角丸四角形吹き出し 19"/>
          <p:cNvSpPr/>
          <p:nvPr/>
        </p:nvSpPr>
        <p:spPr>
          <a:xfrm>
            <a:off x="3722733" y="6607205"/>
            <a:ext cx="3012324" cy="829500"/>
          </a:xfrm>
          <a:prstGeom prst="wedgeRoundRectCallout">
            <a:avLst>
              <a:gd name="adj1" fmla="val -76831"/>
              <a:gd name="adj2" fmla="val -25294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ja-JP" altLang="en-US" sz="1100" b="1"/>
              <a:t>本文が簡潔に</a:t>
            </a:r>
            <a:r>
              <a:rPr kumimoji="1" lang="ja-JP" altLang="en-US" sz="1100" b="1" smtClean="0"/>
              <a:t>わかるタイトル</a:t>
            </a:r>
            <a:r>
              <a:rPr kumimoji="1" lang="ja-JP" altLang="en-US" sz="1100" b="1"/>
              <a:t>を</a:t>
            </a:r>
            <a:r>
              <a:rPr kumimoji="1" lang="ja-JP" altLang="en-US" sz="1100" b="1" smtClean="0"/>
              <a:t>つける。</a:t>
            </a:r>
            <a:endParaRPr kumimoji="1" lang="en-US" altLang="ja-JP" sz="1100" b="1" smtClean="0"/>
          </a:p>
          <a:p>
            <a:pPr>
              <a:lnSpc>
                <a:spcPct val="150000"/>
              </a:lnSpc>
            </a:pPr>
            <a:r>
              <a:rPr kumimoji="1" lang="ja-JP" altLang="en-US" sz="1100" b="1" smtClean="0"/>
              <a:t>初めてのメールなら、所属と氏名を入れると親切。</a:t>
            </a:r>
            <a:endParaRPr kumimoji="1" lang="en-US" altLang="ja-JP" sz="1100" b="1"/>
          </a:p>
        </p:txBody>
      </p:sp>
      <p:sp>
        <p:nvSpPr>
          <p:cNvPr id="45" name="角丸四角形吹き出し 44"/>
          <p:cNvSpPr/>
          <p:nvPr/>
        </p:nvSpPr>
        <p:spPr>
          <a:xfrm>
            <a:off x="3033167" y="5799750"/>
            <a:ext cx="2128331" cy="552359"/>
          </a:xfrm>
          <a:prstGeom prst="wedgeRoundRectCallout">
            <a:avLst>
              <a:gd name="adj1" fmla="val -64476"/>
              <a:gd name="adj2" fmla="val 59007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100" b="1" smtClean="0"/>
              <a:t>宛先、</a:t>
            </a:r>
            <a:r>
              <a:rPr kumimoji="1" lang="en-US" altLang="ja-JP" sz="1100" b="1" smtClean="0"/>
              <a:t>CC</a:t>
            </a:r>
            <a:r>
              <a:rPr kumimoji="1" lang="ja-JP" altLang="en-US" sz="1100" b="1" smtClean="0"/>
              <a:t>、</a:t>
            </a:r>
            <a:r>
              <a:rPr kumimoji="1" lang="en-US" altLang="ja-JP" sz="1100" b="1" smtClean="0"/>
              <a:t>BCC</a:t>
            </a:r>
            <a:r>
              <a:rPr kumimoji="1" lang="ja-JP" altLang="en-US" sz="1100" b="1" smtClean="0"/>
              <a:t>を適切に</a:t>
            </a:r>
            <a:endParaRPr kumimoji="1" lang="en-US" altLang="ja-JP" sz="1100" b="1" smtClean="0"/>
          </a:p>
          <a:p>
            <a:r>
              <a:rPr kumimoji="1" lang="ja-JP" altLang="en-US" sz="1100" b="1" smtClean="0"/>
              <a:t>選んで入力する</a:t>
            </a:r>
            <a:endParaRPr kumimoji="1" lang="en-US" altLang="ja-JP" sz="1100" b="1"/>
          </a:p>
        </p:txBody>
      </p:sp>
    </p:spTree>
    <p:extLst>
      <p:ext uri="{BB962C8B-B14F-4D97-AF65-F5344CB8AC3E}">
        <p14:creationId xmlns:p14="http://schemas.microsoft.com/office/powerpoint/2010/main" val="889235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293</Words>
  <Application>Microsoft Office PowerPoint</Application>
  <PresentationFormat>A4 210 x 297 mm</PresentationFormat>
  <Paragraphs>47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企画課1</cp:lastModifiedBy>
  <cp:revision>29</cp:revision>
  <dcterms:modified xsi:type="dcterms:W3CDTF">2022-02-22T02:03:09Z</dcterms:modified>
</cp:coreProperties>
</file>